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2"/>
  </p:normalViewPr>
  <p:slideViewPr>
    <p:cSldViewPr snapToGrid="0" snapToObjects="1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05296-F58C-504F-8ABA-109D00EC300E}" type="datetimeFigureOut">
              <a:rPr kumimoji="1" lang="ja-JP" altLang="en-US" smtClean="0"/>
              <a:t>2018/7/30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C7855-D26D-C047-9F3C-F1C51CA99F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24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C7855-D26D-C047-9F3C-F1C51CA99F5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4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phalcon</a:t>
            </a:r>
            <a:r>
              <a:rPr kumimoji="1" lang="ja-JP" altLang="en-US" dirty="0" smtClean="0"/>
              <a:t>で</a:t>
            </a:r>
            <a:r>
              <a:rPr kumimoji="1" lang="en-US" altLang="ja-JP" dirty="0" err="1" smtClean="0"/>
              <a:t>phpunit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837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アノテーション</a:t>
            </a:r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288230" cy="2424363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77334" y="1561068"/>
            <a:ext cx="420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Exception</a:t>
            </a:r>
            <a:r>
              <a:rPr kumimoji="1" lang="ja-JP" altLang="en-US" dirty="0" smtClean="0"/>
              <a:t>が発生するメソッドのテスト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993105"/>
            <a:ext cx="5462088" cy="165871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677334" y="4623773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テストするクラス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アノテーション</a:t>
            </a:r>
            <a:r>
              <a:rPr lang="en-US" altLang="ja-JP" dirty="0" smtClean="0"/>
              <a:t>2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77334" y="1561068"/>
            <a:ext cx="29546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複数パターンで行うテスト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err="1" smtClean="0"/>
              <a:t>dataProvider</a:t>
            </a:r>
            <a:r>
              <a:rPr kumimoji="1" lang="ja-JP" altLang="en-US" dirty="0" smtClean="0"/>
              <a:t>で指定した</a:t>
            </a:r>
            <a:endParaRPr kumimoji="1" lang="en-US" altLang="ja-JP" dirty="0" smtClean="0"/>
          </a:p>
          <a:p>
            <a:r>
              <a:rPr kumimoji="1" lang="ja-JP" altLang="en-US" dirty="0" smtClean="0"/>
              <a:t>メソッドが引数に入る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err="1" smtClean="0"/>
              <a:t>dataProvider</a:t>
            </a:r>
            <a:r>
              <a:rPr kumimoji="1" lang="ja-JP" altLang="en-US" dirty="0" smtClean="0"/>
              <a:t>は配列の</a:t>
            </a:r>
            <a:endParaRPr kumimoji="1" lang="en-US" altLang="ja-JP" dirty="0" smtClean="0"/>
          </a:p>
          <a:p>
            <a:r>
              <a:rPr kumimoji="1" lang="ja-JP" altLang="en-US" dirty="0" smtClean="0"/>
              <a:t>配列を</a:t>
            </a:r>
            <a:r>
              <a:rPr kumimoji="1" lang="en-US" altLang="ja-JP" dirty="0" smtClean="0"/>
              <a:t>return</a:t>
            </a:r>
            <a:r>
              <a:rPr kumimoji="1" lang="ja-JP" altLang="en-US" dirty="0" smtClean="0"/>
              <a:t>する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989" y="1561068"/>
            <a:ext cx="5989242" cy="500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8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altLang="ja-JP" dirty="0"/>
              <a:t>assert</a:t>
            </a:r>
            <a:r>
              <a:rPr lang="ja-JP" altLang="en-US" dirty="0"/>
              <a:t>メソッド</a:t>
            </a:r>
            <a:r>
              <a:rPr lang="en-US" altLang="ja-JP" dirty="0"/>
              <a:t>(</a:t>
            </a:r>
            <a:r>
              <a:rPr lang="ja-JP" altLang="en-US" dirty="0"/>
              <a:t>アサーション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0AA4917F-C3D7-421A-822D-62E1625E3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よく使用するメソッド</a:t>
            </a:r>
            <a:endParaRPr lang="en-US" altLang="ja-JP" dirty="0" smtClean="0"/>
          </a:p>
          <a:p>
            <a:r>
              <a:rPr lang="ja-JP" altLang="en-US" dirty="0" smtClean="0"/>
              <a:t>これ以外にもたくさんあるが、公式ドキュメントを参照</a:t>
            </a:r>
            <a:endParaRPr lang="en-US" altLang="ja-JP" dirty="0" smtClean="0"/>
          </a:p>
        </p:txBody>
      </p:sp>
      <p:pic>
        <p:nvPicPr>
          <p:cNvPr id="8" name="コンテンツ プレースホルダ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035" y="1260841"/>
            <a:ext cx="4602747" cy="383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28460BD8-AE3F-4AC9-9D0B-717052AA5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54420CFE-F482-466E-9E1E-C78513C0B8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5331032B-BD21-4BDA-920C-12E3580525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xmlns="" id="{E7514DA3-59E7-409E-8A3B-AD097F6E56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xmlns="" id="{57B9A2A6-3BE4-4599-9364-F71C5BFD61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xmlns="" id="{4FD744C6-4ED8-4BC9-BF68-6BDF701C5D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xmlns="" id="{092C5BAD-C911-4F8F-A1C5-470268BE6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xmlns="" id="{B133D0C8-4EC4-424F-8E70-0482D5B1B6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xmlns="" id="{7B1532A0-F4B3-4DE8-B18F-740CAAD25A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8EFDD162-BBBA-4062-8BBF-53DBA10913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DCFC9E65-3E19-4483-B952-25D29683CA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2783C067-F8BF-4755-B516-8A0CD74CF6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07067" y="1397000"/>
            <a:ext cx="7766936" cy="2653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kumimoji="1" lang="en-US" altLang="ja-JP" sz="5400" dirty="0"/>
              <a:t>phalcon</a:t>
            </a:r>
            <a:r>
              <a:rPr kumimoji="1" lang="ja-JP" altLang="en-US" sz="5400" dirty="0"/>
              <a:t>での書き方</a:t>
            </a:r>
            <a:endParaRPr kumimoji="1" lang="en-US" altLang="ja-JP" sz="540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507067" y="4050833"/>
            <a:ext cx="7766936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kumimoji="1" lang="en-US" altLang="ja-JP" sz="1800" dirty="0"/>
              <a:t>api</a:t>
            </a:r>
            <a:r>
              <a:rPr kumimoji="1" lang="ja-JP" altLang="en-US" sz="1800" dirty="0"/>
              <a:t>タイプ</a:t>
            </a:r>
            <a:endParaRPr kumimoji="1" lang="en-US" altLang="ja-JP" sz="1800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2ED796EC-E7FF-46DB-B912-FB08BF12AA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549A2DAB-B431-487D-95AD-BB0FECB49E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3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C5ECDEE1-7093-418F-9CF5-24EEB115C1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045062AF-EB11-4651-BC4A-4DA21768DE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7">
            <a:extLst>
              <a:ext uri="{FF2B5EF4-FFF2-40B4-BE49-F238E27FC236}">
                <a16:creationId xmlns:a16="http://schemas.microsoft.com/office/drawing/2014/main" xmlns="" id="{0819F787-32B4-46A8-BC57-C6571BCEE2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21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65AC7D1-EAA9-48F5-B509-60A7F50B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D6320AF9-619A-4175-865B-5663E1AEF4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063B6EC6-D752-4EE7-908B-F8F19E8C7F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FECD4E8-AD3E-4228-82A2-9461958EA9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xmlns="" id="{7E018740-5C2B-4A41-AC1A-7E68D1EC19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xmlns="" id="{166F75A4-C475-4941-8EE2-B80A06A2C1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A032553A-72E8-4B0D-8405-FF9771C9AF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xmlns="" id="{765800AC-C3B9-498E-87BC-29FAE4C76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1F9D6ACB-2FF4-49F9-978A-E0D5327FC6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目次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142BFA2A-77A0-4F60-A32A-685681C848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116084" y="609600"/>
            <a:ext cx="5511296" cy="5545667"/>
          </a:xfrm>
        </p:spPr>
        <p:txBody>
          <a:bodyPr anchor="ctr">
            <a:normAutofit/>
          </a:bodyPr>
          <a:lstStyle/>
          <a:p>
            <a:r>
              <a:rPr lang="ja-JP" altLang="en-US" dirty="0">
                <a:solidFill>
                  <a:srgbClr val="FFFFFF"/>
                </a:solidFill>
              </a:rPr>
              <a:t>テスト</a:t>
            </a:r>
            <a:r>
              <a:rPr kumimoji="1" lang="ja-JP" altLang="en-US" dirty="0">
                <a:solidFill>
                  <a:srgbClr val="FFFFFF"/>
                </a:solidFill>
              </a:rPr>
              <a:t>準備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kumimoji="1" lang="en-US" altLang="ja-JP" dirty="0" err="1">
                <a:solidFill>
                  <a:srgbClr val="FFFFFF"/>
                </a:solidFill>
              </a:rPr>
              <a:t>phpunit</a:t>
            </a:r>
            <a:r>
              <a:rPr kumimoji="1" lang="ja-JP" altLang="en-US" dirty="0">
                <a:solidFill>
                  <a:srgbClr val="FFFFFF"/>
                </a:solidFill>
              </a:rPr>
              <a:t>インストール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 err="1">
                <a:solidFill>
                  <a:srgbClr val="FFFFFF"/>
                </a:solidFill>
              </a:rPr>
              <a:t>phpunit.xml</a:t>
            </a:r>
            <a:r>
              <a:rPr lang="ja-JP" altLang="en-US" dirty="0">
                <a:solidFill>
                  <a:srgbClr val="FFFFFF"/>
                </a:solidFill>
              </a:rPr>
              <a:t>作成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>
                <a:solidFill>
                  <a:srgbClr val="FFFFFF"/>
                </a:solidFill>
              </a:rPr>
              <a:t>bootstrap</a:t>
            </a:r>
            <a:r>
              <a:rPr lang="ja-JP" altLang="en-US" dirty="0">
                <a:solidFill>
                  <a:srgbClr val="FFFFFF"/>
                </a:solidFill>
              </a:rPr>
              <a:t>ファイルの作成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r>
              <a:rPr kumimoji="1" lang="en-US" altLang="ja-JP" dirty="0" err="1">
                <a:solidFill>
                  <a:srgbClr val="FFFFFF"/>
                </a:solidFill>
              </a:rPr>
              <a:t>phpunit</a:t>
            </a:r>
            <a:r>
              <a:rPr kumimoji="1" lang="ja-JP" altLang="en-US" dirty="0" smtClean="0">
                <a:solidFill>
                  <a:srgbClr val="FFFFFF"/>
                </a:solidFill>
              </a:rPr>
              <a:t>のメソッド紹介</a:t>
            </a:r>
            <a:endParaRPr kumimoji="1" lang="en-US" altLang="ja-JP" dirty="0" smtClean="0">
              <a:solidFill>
                <a:srgbClr val="FFFFFF"/>
              </a:solidFill>
            </a:endParaRPr>
          </a:p>
          <a:p>
            <a:pPr lvl="1"/>
            <a:r>
              <a:rPr lang="ja-JP" altLang="en-US" dirty="0" smtClean="0">
                <a:solidFill>
                  <a:srgbClr val="FFFFFF"/>
                </a:solidFill>
              </a:rPr>
              <a:t>テストが実行されるメソッド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 err="1">
                <a:solidFill>
                  <a:srgbClr val="FFFFFF"/>
                </a:solidFill>
              </a:rPr>
              <a:t>setUp</a:t>
            </a:r>
            <a:r>
              <a:rPr lang="en-US" altLang="ja-JP" dirty="0">
                <a:solidFill>
                  <a:srgbClr val="FFFFFF"/>
                </a:solidFill>
              </a:rPr>
              <a:t>/</a:t>
            </a:r>
            <a:r>
              <a:rPr lang="en-US" altLang="ja-JP" dirty="0" err="1">
                <a:solidFill>
                  <a:srgbClr val="FFFFFF"/>
                </a:solidFill>
              </a:rPr>
              <a:t>tearDown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ja-JP" altLang="en-US" dirty="0">
                <a:solidFill>
                  <a:srgbClr val="FFFFFF"/>
                </a:solidFill>
              </a:rPr>
              <a:t>アノテーション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>
                <a:solidFill>
                  <a:srgbClr val="FFFFFF"/>
                </a:solidFill>
              </a:rPr>
              <a:t>assert</a:t>
            </a:r>
            <a:r>
              <a:rPr lang="ja-JP" altLang="en-US" dirty="0">
                <a:solidFill>
                  <a:srgbClr val="FFFFFF"/>
                </a:solidFill>
              </a:rPr>
              <a:t>メソッド</a:t>
            </a:r>
            <a:endParaRPr lang="en-US" altLang="ja-JP" dirty="0">
              <a:solidFill>
                <a:srgbClr val="FFFFFF"/>
              </a:solidFill>
            </a:endParaRPr>
          </a:p>
          <a:p>
            <a:r>
              <a:rPr lang="en-US" altLang="ja-JP" dirty="0" err="1" smtClean="0">
                <a:solidFill>
                  <a:srgbClr val="FFFFFF"/>
                </a:solidFill>
              </a:rPr>
              <a:t>phalcon</a:t>
            </a:r>
            <a:r>
              <a:rPr lang="ja-JP" altLang="en-US" dirty="0" smtClean="0">
                <a:solidFill>
                  <a:srgbClr val="FFFFFF"/>
                </a:solidFill>
              </a:rPr>
              <a:t>での書き方</a:t>
            </a:r>
            <a:endParaRPr lang="en-US" altLang="ja-JP" dirty="0">
              <a:solidFill>
                <a:srgbClr val="FFFFFF"/>
              </a:solidFill>
            </a:endParaRPr>
          </a:p>
          <a:p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254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DE830A-B531-4A3B-96F6-0ECE88B085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2813DF2C-461A-4A8F-9679-A172790D1F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54CD3A85-C039-4249-86E4-1EB9318B54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xmlns="" id="{887EA6D2-2883-42C2-993D-094CA6D65D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xmlns="" id="{3B895046-636F-4D1B-ACA4-29AA0CB332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xmlns="" id="{C6B0CDE3-E054-4EDD-A43B-F96843D8BF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xmlns="" id="{3B66B1A2-F145-4C9B-85CC-4BF30D58CB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xmlns="" id="{5D4FC972-94B3-4035-8D31-E668C132B4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xmlns="" id="{374B9941-AFBE-4A77-A50E-B6EA04A746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27A982C5-2C38-4CE9-BC18-94697AD657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0060D8D1-7BB1-498F-AFBB-ADAC130A9E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ja-JP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phpunit</a:t>
            </a:r>
            <a:r>
              <a:rPr kumimoji="1" lang="ja-JP" alt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インストール</a:t>
            </a:r>
            <a:endParaRPr kumimoji="1" lang="en-US" altLang="ja-JP" sz="48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674795" y="5659655"/>
            <a:ext cx="7599205" cy="611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composer</a:t>
            </a:r>
            <a:r>
              <a:rPr lang="ja-JP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でインストール</a:t>
            </a:r>
            <a:endParaRPr kumimoji="1" lang="en-US" altLang="ja-JP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00201" y="609600"/>
            <a:ext cx="6562805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8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1F2B4773-3207-44CC-B7AC-892B704982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2B8267CA-A7A5-4E11-9D92-4EAC3DD3E80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E83D61B5-C6B4-4A4B-85AD-FEE7A54912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xmlns="" id="{A0B67FE4-688F-4497-8BFD-157613A697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xmlns="" id="{3BF5BE1A-9BAC-4581-A82B-FD8FE31595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xmlns="" id="{971E5644-6772-414A-8199-E30BFB02A5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xmlns="" id="{E8246D50-BB0C-408E-93FD-7B8D63A7F7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xmlns="" id="{AFBC5D22-68C1-44FB-8181-CB84ECAA83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xmlns="" id="{FB6D0FCE-FBDB-4655-A1A7-640B1E86B5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C8157DF-FD90-4AD6-B803-3AC0ACD8E6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3548B067-9D63-4D21-92EF-CBC9E6338C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z="3600" dirty="0" err="1" smtClean="0"/>
              <a:t>phpunit.xml</a:t>
            </a:r>
            <a:r>
              <a:rPr kumimoji="1" lang="ja-JP" altLang="en-US" sz="3600" dirty="0" smtClean="0"/>
              <a:t>作成</a:t>
            </a:r>
            <a:endParaRPr kumimoji="1" lang="en-US" altLang="ja-JP" sz="360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kumimoji="1" lang="en-US" altLang="ja-JP" dirty="0" err="1" smtClean="0"/>
              <a:t>phpunit</a:t>
            </a:r>
            <a:r>
              <a:rPr kumimoji="1" lang="ja-JP" altLang="en-US" dirty="0" smtClean="0"/>
              <a:t>を実行する際に参照されるコンフィグファイル</a:t>
            </a:r>
            <a:endParaRPr lang="en-US" altLang="ja-JP" dirty="0"/>
          </a:p>
          <a:p>
            <a:pPr>
              <a:buFont typeface="Wingdings 3" charset="2"/>
              <a:buChar char=""/>
            </a:pPr>
            <a:r>
              <a:rPr lang="en-US" altLang="ja-JP" dirty="0" smtClean="0"/>
              <a:t>bootstrap(</a:t>
            </a:r>
            <a:r>
              <a:rPr lang="ja-JP" altLang="en-US" dirty="0" smtClean="0"/>
              <a:t>最初に実行されるファイル</a:t>
            </a:r>
            <a:r>
              <a:rPr lang="en-US" altLang="ja-JP" dirty="0" smtClean="0"/>
              <a:t>)</a:t>
            </a:r>
          </a:p>
          <a:p>
            <a:pPr>
              <a:buFont typeface="Wingdings 3" charset="2"/>
              <a:buChar char=""/>
            </a:pPr>
            <a:r>
              <a:rPr kumimoji="1" lang="en-US" altLang="ja-JP" dirty="0" err="1" smtClean="0"/>
              <a:t>testsuite</a:t>
            </a:r>
            <a:r>
              <a:rPr kumimoji="1" lang="en-US" altLang="ja-JP" dirty="0" smtClean="0"/>
              <a:t> &gt; directory (</a:t>
            </a:r>
            <a:r>
              <a:rPr kumimoji="1" lang="ja-JP" altLang="en-US" dirty="0" smtClean="0"/>
              <a:t>検査するファイル</a:t>
            </a:r>
            <a:r>
              <a:rPr kumimoji="1" lang="en-US" altLang="ja-JP" dirty="0" smtClean="0"/>
              <a:t>)</a:t>
            </a:r>
          </a:p>
          <a:p>
            <a:pPr>
              <a:buFont typeface="Wingdings 3" charset="2"/>
              <a:buChar char=""/>
            </a:pPr>
            <a:r>
              <a:rPr lang="en-US" altLang="ja-JP" dirty="0" smtClean="0"/>
              <a:t>filter (</a:t>
            </a:r>
            <a:r>
              <a:rPr lang="ja-JP" altLang="en-US" dirty="0" smtClean="0"/>
              <a:t>検査対象ファイルの取捨選択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035" y="734958"/>
            <a:ext cx="4602747" cy="488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2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bootstrap</a:t>
            </a:r>
            <a:r>
              <a:rPr kumimoji="1" lang="ja-JP" altLang="en-US" dirty="0" smtClean="0"/>
              <a:t>ファイルの作成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テスト実行時に最初の一回だけ実行させるファイル</a:t>
            </a:r>
            <a:endParaRPr kumimoji="1" lang="en-US" altLang="ja-JP" dirty="0" smtClean="0"/>
          </a:p>
          <a:p>
            <a:r>
              <a:rPr lang="ja-JP" altLang="en-US" dirty="0" smtClean="0"/>
              <a:t>主にファイルのロードや事前データの準備を行う</a:t>
            </a:r>
            <a:endParaRPr lang="en-US" altLang="ja-JP" dirty="0" smtClean="0"/>
          </a:p>
          <a:p>
            <a:endParaRPr kumimoji="1" lang="en-US" altLang="ja-JP" dirty="0" smtClean="0"/>
          </a:p>
          <a:p>
            <a:r>
              <a:rPr lang="en-US" altLang="ja-JP" dirty="0" err="1" smtClean="0"/>
              <a:t>phalcon</a:t>
            </a:r>
            <a:r>
              <a:rPr lang="ja-JP" altLang="en-US" dirty="0" smtClean="0"/>
              <a:t>ではテスト対象のファイルをロードさせておく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6835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920" y="0"/>
            <a:ext cx="6571379" cy="68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8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28460BD8-AE3F-4AC9-9D0B-717052AA5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54420CFE-F482-466E-9E1E-C78513C0B8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5331032B-BD21-4BDA-920C-12E3580525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xmlns="" id="{E7514DA3-59E7-409E-8A3B-AD097F6E56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xmlns="" id="{57B9A2A6-3BE4-4599-9364-F71C5BFD61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xmlns="" id="{4FD744C6-4ED8-4BC9-BF68-6BDF701C5D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xmlns="" id="{092C5BAD-C911-4F8F-A1C5-470268BE6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xmlns="" id="{B133D0C8-4EC4-424F-8E70-0482D5B1B6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xmlns="" id="{7B1532A0-F4B3-4DE8-B18F-740CAAD25A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8EFDD162-BBBA-4062-8BBF-53DBA10913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DCFC9E65-3E19-4483-B952-25D29683CA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27577DEC-D9A5-404D-9789-702F4319BE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6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kumimoji="1" lang="en-US" altLang="ja-JP" sz="5400" dirty="0"/>
              <a:t>phpunit</a:t>
            </a:r>
            <a:r>
              <a:rPr kumimoji="1" lang="ja-JP" altLang="en-US" sz="5400" dirty="0"/>
              <a:t>のメソッド紹介</a:t>
            </a:r>
            <a:endParaRPr kumimoji="1" lang="en-US" altLang="ja-JP" sz="54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CEEA9366-CEA8-4F23-B065-4337F0D836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904A03D6-39B4-4278-9BE1-A07E024499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FBE459AF-3736-4886-82E0-9B5DA427B5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4B6B88EF-180C-4E39-8A3F-A52E87110C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52DFAACF-64D0-4621-8FF4-E2F03C3E8D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36611FF0-65B3-49DB-97C6-1B72AAD0FB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0F7407FE-86B1-4890-9D80-9406FBF29E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xmlns="" id="{EBD42D5B-8F87-45B3-98B3-C66944F92E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xmlns="" id="{F5E04699-59E1-4468-9E7C-83070EEB42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F2AE8F13-9A52-4D7F-9637-321EA7CF32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267878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テストが実行されるメソッド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930400"/>
            <a:ext cx="6234906" cy="1923945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77334" y="1561068"/>
            <a:ext cx="474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プレフィックスに</a:t>
            </a:r>
            <a:r>
              <a:rPr kumimoji="1" lang="en-US" altLang="ja-JP" dirty="0" smtClean="0"/>
              <a:t>test</a:t>
            </a:r>
            <a:r>
              <a:rPr kumimoji="1" lang="ja-JP" altLang="en-US" dirty="0" smtClean="0"/>
              <a:t>が付いているメソッド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4605271"/>
            <a:ext cx="5279760" cy="2083012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77334" y="4223677"/>
            <a:ext cx="49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アノテーションに＠</a:t>
            </a:r>
            <a:r>
              <a:rPr kumimoji="1" lang="en-US" altLang="ja-JP" dirty="0" smtClean="0"/>
              <a:t>test</a:t>
            </a:r>
            <a:r>
              <a:rPr kumimoji="1" lang="ja-JP" altLang="en-US" dirty="0" smtClean="0"/>
              <a:t>がついているメソッド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086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setUp</a:t>
            </a:r>
            <a:r>
              <a:rPr kumimoji="1" lang="en-US" altLang="ja-JP" dirty="0" smtClean="0"/>
              <a:t>/</a:t>
            </a:r>
            <a:r>
              <a:rPr kumimoji="1" lang="en-US" altLang="ja-JP" dirty="0" err="1" smtClean="0"/>
              <a:t>tearDown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setUp</a:t>
            </a:r>
            <a:endParaRPr kumimoji="1" lang="en-US" altLang="ja-JP" dirty="0" smtClean="0"/>
          </a:p>
          <a:p>
            <a:r>
              <a:rPr lang="ja-JP" altLang="en-US" dirty="0" smtClean="0"/>
              <a:t>テスト実行前の準備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ja-JP" dirty="0" err="1" smtClean="0"/>
              <a:t>tearDown</a:t>
            </a:r>
            <a:endParaRPr kumimoji="1" lang="en-US" altLang="ja-JP" dirty="0" smtClean="0"/>
          </a:p>
          <a:p>
            <a:r>
              <a:rPr lang="ja-JP" altLang="en-US" dirty="0" smtClean="0"/>
              <a:t>テスト実行後の後処理</a:t>
            </a:r>
            <a:endParaRPr lang="en-US" altLang="ja-JP" dirty="0" smtClean="0"/>
          </a:p>
          <a:p>
            <a:r>
              <a:rPr kumimoji="1" lang="ja-JP" altLang="en-US" dirty="0" smtClean="0"/>
              <a:t>他のテストに影響がないように副作用の処理を行う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522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ァセット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ファセット</Template>
  <TotalTime>151</TotalTime>
  <Words>223</Words>
  <Application>Microsoft Macintosh PowerPoint</Application>
  <PresentationFormat>ワイド画面</PresentationFormat>
  <Paragraphs>51</Paragraphs>
  <Slides>13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9" baseType="lpstr">
      <vt:lpstr>Trebuchet MS</vt:lpstr>
      <vt:lpstr>Wingdings 3</vt:lpstr>
      <vt:lpstr>Yu Gothic</vt:lpstr>
      <vt:lpstr>メイリオ</vt:lpstr>
      <vt:lpstr>Arial</vt:lpstr>
      <vt:lpstr>ファセット</vt:lpstr>
      <vt:lpstr>phalconでphpunit</vt:lpstr>
      <vt:lpstr>目次</vt:lpstr>
      <vt:lpstr>phpunitインストール</vt:lpstr>
      <vt:lpstr>phpunit.xml作成</vt:lpstr>
      <vt:lpstr>bootstrapファイルの作成</vt:lpstr>
      <vt:lpstr>PowerPoint プレゼンテーション</vt:lpstr>
      <vt:lpstr>phpunitのメソッド紹介</vt:lpstr>
      <vt:lpstr>テストが実行されるメソッド</vt:lpstr>
      <vt:lpstr>setUp/tearDown</vt:lpstr>
      <vt:lpstr>アノテーション1</vt:lpstr>
      <vt:lpstr>アノテーション2</vt:lpstr>
      <vt:lpstr>assertメソッド(アサーション)</vt:lpstr>
      <vt:lpstr>phalconでの書き方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phpunit</dc:title>
  <dc:creator>山本直矢</dc:creator>
  <cp:lastModifiedBy>山本直矢</cp:lastModifiedBy>
  <cp:revision>10</cp:revision>
  <dcterms:created xsi:type="dcterms:W3CDTF">2018-07-30T04:40:27Z</dcterms:created>
  <dcterms:modified xsi:type="dcterms:W3CDTF">2018-07-30T07:11:59Z</dcterms:modified>
</cp:coreProperties>
</file>

<file path=docProps/thumbnail.jpeg>
</file>